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9832" y="6233652"/>
            <a:ext cx="12201832" cy="62434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RailNewcastle</a:t>
            </a:r>
            <a:r>
              <a:rPr lang="en-GB" baseline="30000" dirty="0" smtClean="0"/>
              <a:t>2016</a:t>
            </a:r>
            <a:endParaRPr lang="en-GB" baseline="30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8B7090-ACE9-4A6C-80CE-147D9667219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922" y="23814"/>
            <a:ext cx="1690077" cy="109855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0943302" y="1055023"/>
            <a:ext cx="973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n-GB" sz="2400" b="1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-9832" y="6105832"/>
            <a:ext cx="12201832" cy="127820"/>
          </a:xfrm>
          <a:prstGeom prst="rect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71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06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91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37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7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18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78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51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6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C4E762-7506-4CFB-9359-AC79C8BFD7B6}" type="datetimeFigureOut">
              <a:rPr lang="en-GB" smtClean="0"/>
              <a:t>21/04/2016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B7090-ACE9-4A6C-80CE-147D96672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67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095934"/>
            <a:ext cx="12217443" cy="7620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RailNewcastle</a:t>
            </a:r>
            <a:r>
              <a:rPr lang="en-GB" baseline="30000" dirty="0" smtClean="0"/>
              <a:t>2016</a:t>
            </a:r>
            <a:endParaRPr lang="en-GB" baseline="30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C8B7090-ACE9-4A6C-80CE-147D9667219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500804" y="22200"/>
            <a:ext cx="1688738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4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Title of your presentation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Name Surname</a:t>
            </a:r>
          </a:p>
          <a:p>
            <a:r>
              <a:rPr lang="en-GB" dirty="0" smtClean="0"/>
              <a:t>Institution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041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your presentation</vt:lpstr>
    </vt:vector>
  </TitlesOfParts>
  <Company>Newcastle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Fraszczyk</dc:creator>
  <cp:lastModifiedBy>Anna Fraszczyk</cp:lastModifiedBy>
  <cp:revision>4</cp:revision>
  <dcterms:created xsi:type="dcterms:W3CDTF">2016-04-21T11:43:23Z</dcterms:created>
  <dcterms:modified xsi:type="dcterms:W3CDTF">2016-04-21T11:58:06Z</dcterms:modified>
</cp:coreProperties>
</file>